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A886A-7698-4CB4-8DAF-CEC8BBB6F8FE}" type="datetimeFigureOut">
              <a:rPr lang="tr-TR" smtClean="0"/>
              <a:t>25.03.2015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A5628-6C15-4A0F-BB9F-8A975CFBEB5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A886A-7698-4CB4-8DAF-CEC8BBB6F8FE}" type="datetimeFigureOut">
              <a:rPr lang="tr-TR" smtClean="0"/>
              <a:t>25.03.2015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A5628-6C15-4A0F-BB9F-8A975CFBEB5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A886A-7698-4CB4-8DAF-CEC8BBB6F8FE}" type="datetimeFigureOut">
              <a:rPr lang="tr-TR" smtClean="0"/>
              <a:t>25.03.2015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A5628-6C15-4A0F-BB9F-8A975CFBEB5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A886A-7698-4CB4-8DAF-CEC8BBB6F8FE}" type="datetimeFigureOut">
              <a:rPr lang="tr-TR" smtClean="0"/>
              <a:t>25.03.2015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A5628-6C15-4A0F-BB9F-8A975CFBEB5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A886A-7698-4CB4-8DAF-CEC8BBB6F8FE}" type="datetimeFigureOut">
              <a:rPr lang="tr-TR" smtClean="0"/>
              <a:t>25.03.2015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A5628-6C15-4A0F-BB9F-8A975CFBEB5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A886A-7698-4CB4-8DAF-CEC8BBB6F8FE}" type="datetimeFigureOut">
              <a:rPr lang="tr-TR" smtClean="0"/>
              <a:t>25.03.2015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A5628-6C15-4A0F-BB9F-8A975CFBEB5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A886A-7698-4CB4-8DAF-CEC8BBB6F8FE}" type="datetimeFigureOut">
              <a:rPr lang="tr-TR" smtClean="0"/>
              <a:t>25.03.2015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A5628-6C15-4A0F-BB9F-8A975CFBEB5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A886A-7698-4CB4-8DAF-CEC8BBB6F8FE}" type="datetimeFigureOut">
              <a:rPr lang="tr-TR" smtClean="0"/>
              <a:t>25.03.2015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A5628-6C15-4A0F-BB9F-8A975CFBEB5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A886A-7698-4CB4-8DAF-CEC8BBB6F8FE}" type="datetimeFigureOut">
              <a:rPr lang="tr-TR" smtClean="0"/>
              <a:t>25.03.2015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A5628-6C15-4A0F-BB9F-8A975CFBEB5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A886A-7698-4CB4-8DAF-CEC8BBB6F8FE}" type="datetimeFigureOut">
              <a:rPr lang="tr-TR" smtClean="0"/>
              <a:t>25.03.2015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A5628-6C15-4A0F-BB9F-8A975CFBEB5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A886A-7698-4CB4-8DAF-CEC8BBB6F8FE}" type="datetimeFigureOut">
              <a:rPr lang="tr-TR" smtClean="0"/>
              <a:t>25.03.2015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A5628-6C15-4A0F-BB9F-8A975CFBEB5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CA886A-7698-4CB4-8DAF-CEC8BBB6F8FE}" type="datetimeFigureOut">
              <a:rPr lang="tr-TR" smtClean="0"/>
              <a:t>25.03.2015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A5628-6C15-4A0F-BB9F-8A975CFBEB54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2357422" y="4857760"/>
            <a:ext cx="401558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 Vatan Kimin?</a:t>
            </a:r>
            <a:endParaRPr lang="tr-TR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4 Dikdörtgen"/>
          <p:cNvSpPr/>
          <p:nvPr/>
        </p:nvSpPr>
        <p:spPr>
          <a:xfrm>
            <a:off x="3428992" y="5500702"/>
            <a:ext cx="19836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r-TR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Orhan </a:t>
            </a:r>
            <a:r>
              <a:rPr lang="tr-TR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Şaik</a:t>
            </a:r>
            <a:r>
              <a:rPr lang="tr-TR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Gökyay</a:t>
            </a:r>
            <a:endParaRPr lang="tr-TR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484" name="Picture 4" descr="http://www.adanaokullari.com/images/vatan-millet-1.jpg"/>
          <p:cNvPicPr>
            <a:picLocks noChangeAspect="1" noChangeArrowheads="1"/>
          </p:cNvPicPr>
          <p:nvPr/>
        </p:nvPicPr>
        <p:blipFill>
          <a:blip r:embed="rId2"/>
          <a:srcRect b="25862"/>
          <a:stretch>
            <a:fillRect/>
          </a:stretch>
        </p:blipFill>
        <p:spPr bwMode="auto">
          <a:xfrm>
            <a:off x="1500207" y="857232"/>
            <a:ext cx="6143627" cy="35719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7" name="6 Dikdörtgen"/>
          <p:cNvSpPr/>
          <p:nvPr/>
        </p:nvSpPr>
        <p:spPr>
          <a:xfrm>
            <a:off x="2821508" y="6131502"/>
            <a:ext cx="33221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r-T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Özel </a:t>
            </a:r>
            <a:r>
              <a:rPr lang="tr-TR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Toros</a:t>
            </a:r>
            <a:r>
              <a:rPr lang="tr-T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Akdeniz Lisesi</a:t>
            </a:r>
            <a:endParaRPr lang="tr-T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1142976" y="500042"/>
            <a:ext cx="721523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3600" b="1" dirty="0">
                <a:solidFill>
                  <a:srgbClr val="C00000"/>
                </a:solidFill>
              </a:rPr>
              <a:t>Bu Vatan Kimin? </a:t>
            </a:r>
            <a:endParaRPr lang="tr-TR" sz="3600" b="1" dirty="0" smtClean="0">
              <a:solidFill>
                <a:srgbClr val="C00000"/>
              </a:solidFill>
            </a:endParaRPr>
          </a:p>
          <a:p>
            <a:pPr algn="ctr"/>
            <a:r>
              <a:rPr lang="tr-TR" sz="3600" b="1" dirty="0" smtClean="0">
                <a:solidFill>
                  <a:srgbClr val="C00000"/>
                </a:solidFill>
              </a:rPr>
              <a:t>Bu </a:t>
            </a:r>
            <a:r>
              <a:rPr lang="tr-TR" sz="3600" b="1" dirty="0">
                <a:solidFill>
                  <a:srgbClr val="C00000"/>
                </a:solidFill>
              </a:rPr>
              <a:t>vatan, toprağın kara bağrında </a:t>
            </a:r>
            <a:endParaRPr lang="tr-TR" sz="3600" b="1" dirty="0" smtClean="0">
              <a:solidFill>
                <a:srgbClr val="C00000"/>
              </a:solidFill>
            </a:endParaRPr>
          </a:p>
          <a:p>
            <a:pPr algn="ctr"/>
            <a:r>
              <a:rPr lang="tr-TR" sz="3600" b="1" dirty="0" smtClean="0">
                <a:solidFill>
                  <a:srgbClr val="C00000"/>
                </a:solidFill>
              </a:rPr>
              <a:t>Sıra </a:t>
            </a:r>
            <a:r>
              <a:rPr lang="tr-TR" sz="3600" b="1" dirty="0" err="1" smtClean="0">
                <a:solidFill>
                  <a:srgbClr val="C00000"/>
                </a:solidFill>
              </a:rPr>
              <a:t>dağIar</a:t>
            </a:r>
            <a:r>
              <a:rPr lang="tr-TR" sz="3600" b="1" dirty="0" smtClean="0">
                <a:solidFill>
                  <a:srgbClr val="C00000"/>
                </a:solidFill>
              </a:rPr>
              <a:t> </a:t>
            </a:r>
            <a:r>
              <a:rPr lang="tr-TR" sz="3600" b="1" dirty="0">
                <a:solidFill>
                  <a:srgbClr val="C00000"/>
                </a:solidFill>
              </a:rPr>
              <a:t>gibi </a:t>
            </a:r>
            <a:r>
              <a:rPr lang="tr-TR" sz="3600" b="1" dirty="0" err="1">
                <a:solidFill>
                  <a:srgbClr val="C00000"/>
                </a:solidFill>
              </a:rPr>
              <a:t>duranIarındır</a:t>
            </a:r>
            <a:r>
              <a:rPr lang="tr-TR" sz="3600" b="1" dirty="0">
                <a:solidFill>
                  <a:srgbClr val="C00000"/>
                </a:solidFill>
              </a:rPr>
              <a:t>; </a:t>
            </a:r>
            <a:endParaRPr lang="tr-TR" sz="3600" b="1" dirty="0" smtClean="0">
              <a:solidFill>
                <a:srgbClr val="C00000"/>
              </a:solidFill>
            </a:endParaRPr>
          </a:p>
          <a:p>
            <a:pPr algn="ctr"/>
            <a:r>
              <a:rPr lang="tr-TR" sz="3600" b="1" dirty="0" smtClean="0">
                <a:solidFill>
                  <a:srgbClr val="C00000"/>
                </a:solidFill>
              </a:rPr>
              <a:t>Bir </a:t>
            </a:r>
            <a:r>
              <a:rPr lang="tr-TR" sz="3600" b="1" dirty="0">
                <a:solidFill>
                  <a:srgbClr val="C00000"/>
                </a:solidFill>
              </a:rPr>
              <a:t>tarih boyunca, onun uğrunda Kendini tarihe </a:t>
            </a:r>
            <a:r>
              <a:rPr lang="tr-TR" sz="3600" b="1" dirty="0" err="1" smtClean="0">
                <a:solidFill>
                  <a:srgbClr val="C00000"/>
                </a:solidFill>
              </a:rPr>
              <a:t>verenIerindir</a:t>
            </a:r>
            <a:r>
              <a:rPr lang="tr-TR" sz="3600" b="1" dirty="0" smtClean="0">
                <a:solidFill>
                  <a:srgbClr val="C00000"/>
                </a:solidFill>
              </a:rPr>
              <a:t>.</a:t>
            </a:r>
            <a:endParaRPr lang="tr-TR" sz="3600" b="1" dirty="0">
              <a:solidFill>
                <a:srgbClr val="C00000"/>
              </a:solidFill>
            </a:endParaRPr>
          </a:p>
        </p:txBody>
      </p:sp>
      <p:pic>
        <p:nvPicPr>
          <p:cNvPr id="16390" name="Picture 6" descr="http://www.alasayvan.com/attachments/turk-kulturu-17618d1399452361/vatan-ve-bayrak-sevgisi-neden-y-ce-bir-sevgidi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3571876"/>
            <a:ext cx="5357850" cy="235492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1285852" y="500042"/>
            <a:ext cx="671517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Tutuşup </a:t>
            </a:r>
            <a:r>
              <a:rPr lang="tr-TR" sz="36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küI</a:t>
            </a:r>
            <a:r>
              <a:rPr lang="tr-TR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36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oIan</a:t>
            </a:r>
            <a:r>
              <a:rPr lang="tr-TR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36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ocakIarından</a:t>
            </a:r>
            <a:r>
              <a:rPr lang="tr-TR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endParaRPr lang="tr-TR" sz="3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tr-TR" sz="3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ŞahIanıp</a:t>
            </a:r>
            <a:r>
              <a:rPr lang="tr-TR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köpüren </a:t>
            </a:r>
            <a:r>
              <a:rPr lang="tr-TR" sz="36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ırmakIarından</a:t>
            </a:r>
            <a:r>
              <a:rPr lang="tr-TR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</a:p>
          <a:p>
            <a:pPr algn="ctr"/>
            <a:r>
              <a:rPr lang="tr-TR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36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HudutIarda</a:t>
            </a:r>
            <a:r>
              <a:rPr lang="tr-TR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gaza </a:t>
            </a:r>
            <a:r>
              <a:rPr lang="tr-TR" sz="36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bayrakIarından</a:t>
            </a:r>
            <a:r>
              <a:rPr lang="tr-TR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endParaRPr lang="tr-TR" sz="3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tr-TR" sz="3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AInına</a:t>
            </a:r>
            <a:r>
              <a:rPr lang="tr-TR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36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ışıkIar</a:t>
            </a:r>
            <a:r>
              <a:rPr lang="tr-TR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3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vuranIarındır</a:t>
            </a:r>
            <a:r>
              <a:rPr lang="tr-TR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tr-TR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122" name="Picture 2" descr="http://www.alasayvan.com/attachments/turk-kulturu-17630d1399452361/vatan-sevgisinin-nem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1" y="3357562"/>
            <a:ext cx="5074299" cy="2643206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img03.blogcu.com/images/k/a/n/kanlica/c69ff6abf43a9ce9851dad4102394702_134843324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904" y="1714488"/>
            <a:ext cx="4762500" cy="4762500"/>
          </a:xfrm>
          <a:prstGeom prst="rect">
            <a:avLst/>
          </a:prstGeom>
          <a:noFill/>
        </p:spPr>
      </p:pic>
      <p:sp>
        <p:nvSpPr>
          <p:cNvPr id="2" name="1 Dikdörtgen"/>
          <p:cNvSpPr/>
          <p:nvPr/>
        </p:nvSpPr>
        <p:spPr>
          <a:xfrm>
            <a:off x="1285852" y="714356"/>
            <a:ext cx="614366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3200" b="1" dirty="0"/>
              <a:t>Ardına bakmadan </a:t>
            </a:r>
            <a:r>
              <a:rPr lang="tr-TR" sz="3200" b="1" dirty="0" err="1"/>
              <a:t>yoIIara</a:t>
            </a:r>
            <a:r>
              <a:rPr lang="tr-TR" sz="3200" b="1" dirty="0"/>
              <a:t> düşen, Şimşek gibi çakan, </a:t>
            </a:r>
            <a:r>
              <a:rPr lang="tr-TR" sz="3200" b="1" dirty="0" err="1"/>
              <a:t>seI</a:t>
            </a:r>
            <a:r>
              <a:rPr lang="tr-TR" sz="3200" b="1" dirty="0"/>
              <a:t> gibi coşan, Huduttan hududa </a:t>
            </a:r>
            <a:r>
              <a:rPr lang="tr-TR" sz="3200" b="1" dirty="0" err="1"/>
              <a:t>yoI</a:t>
            </a:r>
            <a:r>
              <a:rPr lang="tr-TR" sz="3200" b="1" dirty="0"/>
              <a:t> </a:t>
            </a:r>
            <a:r>
              <a:rPr lang="tr-TR" sz="3200" b="1" dirty="0" err="1"/>
              <a:t>buIup</a:t>
            </a:r>
            <a:r>
              <a:rPr lang="tr-TR" sz="3200" b="1" dirty="0"/>
              <a:t> koşan, Cepheden cepheyi </a:t>
            </a:r>
            <a:r>
              <a:rPr lang="tr-TR" sz="3200" b="1" dirty="0" err="1" smtClean="0"/>
              <a:t>soranIarındır</a:t>
            </a:r>
            <a:r>
              <a:rPr lang="tr-TR" sz="3200" b="1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1214414" y="406296"/>
            <a:ext cx="678661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İIeri</a:t>
            </a:r>
            <a:r>
              <a:rPr lang="tr-T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atıIıp</a:t>
            </a:r>
            <a:r>
              <a:rPr lang="tr-T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seIIercesine</a:t>
            </a:r>
            <a:r>
              <a:rPr lang="tr-T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endParaRPr lang="tr-TR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tr-T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Göğsünden </a:t>
            </a:r>
            <a:r>
              <a:rPr lang="tr-TR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vuruIup</a:t>
            </a:r>
            <a:r>
              <a:rPr lang="tr-T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tam ercesine, Bir </a:t>
            </a:r>
            <a:r>
              <a:rPr lang="tr-TR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güI</a:t>
            </a:r>
            <a:r>
              <a:rPr lang="tr-T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bahçesine girercesine, </a:t>
            </a:r>
            <a:endParaRPr lang="tr-TR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tr-T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Şu </a:t>
            </a:r>
            <a:r>
              <a:rPr lang="tr-T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kara toprağa </a:t>
            </a:r>
            <a:r>
              <a:rPr lang="tr-TR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girenIerindir</a:t>
            </a:r>
            <a:r>
              <a:rPr lang="tr-T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  <p:pic>
        <p:nvPicPr>
          <p:cNvPr id="4" name="Picture 4" descr="http://t1.gstatic.com/images?q=tbn:ANd9GcTPZLV45XNMBxeaW-tz1YQZ4Mzbyp6DXFPItISIcEt0TE5UGSyZ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488" y="3071810"/>
            <a:ext cx="3143272" cy="314327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cerkezkoyhaber.com.tr/files/news/15407.jpg"/>
          <p:cNvPicPr>
            <a:picLocks noChangeAspect="1" noChangeArrowheads="1"/>
          </p:cNvPicPr>
          <p:nvPr/>
        </p:nvPicPr>
        <p:blipFill>
          <a:blip r:embed="rId2"/>
          <a:srcRect l="40833"/>
          <a:stretch>
            <a:fillRect/>
          </a:stretch>
        </p:blipFill>
        <p:spPr bwMode="auto">
          <a:xfrm>
            <a:off x="2714612" y="2714620"/>
            <a:ext cx="3467531" cy="388079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2" name="1 Dikdörtgen"/>
          <p:cNvSpPr/>
          <p:nvPr/>
        </p:nvSpPr>
        <p:spPr>
          <a:xfrm>
            <a:off x="1500166" y="500042"/>
            <a:ext cx="614366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Tarihin </a:t>
            </a:r>
            <a:r>
              <a:rPr lang="tr-TR" sz="32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diIinden</a:t>
            </a:r>
            <a:r>
              <a:rPr lang="tr-TR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düşmez bu </a:t>
            </a:r>
            <a:r>
              <a:rPr lang="tr-TR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destan, </a:t>
            </a:r>
            <a:r>
              <a:rPr lang="tr-TR" sz="32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NehirIer</a:t>
            </a:r>
            <a:r>
              <a:rPr lang="tr-TR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gazidir, </a:t>
            </a:r>
            <a:r>
              <a:rPr lang="tr-TR" sz="32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dağIar</a:t>
            </a:r>
            <a:r>
              <a:rPr lang="tr-TR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kahraman, Her taşı bir yakut </a:t>
            </a:r>
            <a:r>
              <a:rPr lang="tr-TR" sz="32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oIan</a:t>
            </a:r>
            <a:r>
              <a:rPr lang="tr-TR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bu vatan, Can verme sırrına </a:t>
            </a:r>
            <a:r>
              <a:rPr lang="tr-TR" sz="3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erenIerindir</a:t>
            </a:r>
            <a:r>
              <a:rPr lang="tr-TR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1000100" y="357166"/>
            <a:ext cx="685804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36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Gökyay’ım</a:t>
            </a:r>
            <a:r>
              <a:rPr lang="tr-TR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ne yazsan ziyade </a:t>
            </a:r>
            <a:r>
              <a:rPr lang="tr-TR" sz="36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değiI</a:t>
            </a:r>
            <a:r>
              <a:rPr lang="tr-TR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Bu sevgi bir kuru ifade </a:t>
            </a:r>
            <a:r>
              <a:rPr lang="tr-TR" sz="36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değiI</a:t>
            </a:r>
            <a:r>
              <a:rPr lang="tr-TR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tr-TR" sz="36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SenciIeyin</a:t>
            </a:r>
            <a:r>
              <a:rPr lang="tr-TR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hasmı rüyada </a:t>
            </a:r>
            <a:r>
              <a:rPr lang="tr-TR" sz="36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değiI</a:t>
            </a:r>
            <a:r>
              <a:rPr lang="tr-TR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Topun </a:t>
            </a:r>
            <a:r>
              <a:rPr lang="tr-TR" sz="36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namIusunda</a:t>
            </a:r>
            <a:r>
              <a:rPr lang="tr-TR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3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görenIerindir</a:t>
            </a:r>
            <a:r>
              <a:rPr lang="tr-TR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  <p:sp>
        <p:nvSpPr>
          <p:cNvPr id="3" name="2 Dikdörtgen"/>
          <p:cNvSpPr/>
          <p:nvPr/>
        </p:nvSpPr>
        <p:spPr>
          <a:xfrm>
            <a:off x="1571604" y="2629911"/>
            <a:ext cx="590393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Orhan </a:t>
            </a:r>
            <a:r>
              <a:rPr lang="tr-TR" sz="32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Şaik</a:t>
            </a:r>
            <a:r>
              <a:rPr lang="tr-TR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32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Gökyay</a:t>
            </a:r>
            <a:endParaRPr lang="tr-TR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2" descr="http://i.ytimg.com/vi/phs5KjjtT8Q/hqdefault.jpg"/>
          <p:cNvPicPr>
            <a:picLocks noChangeAspect="1" noChangeArrowheads="1"/>
          </p:cNvPicPr>
          <p:nvPr/>
        </p:nvPicPr>
        <p:blipFill>
          <a:blip r:embed="rId2"/>
          <a:srcRect b="8333"/>
          <a:stretch>
            <a:fillRect/>
          </a:stretch>
        </p:blipFill>
        <p:spPr bwMode="auto">
          <a:xfrm>
            <a:off x="2357422" y="3286147"/>
            <a:ext cx="4572000" cy="314324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146</Words>
  <Application>Microsoft Office PowerPoint</Application>
  <PresentationFormat>Ekran Gösterisi (4:3)</PresentationFormat>
  <Paragraphs>18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8" baseType="lpstr">
      <vt:lpstr>Ofis Teması</vt:lpstr>
      <vt:lpstr>Slayt 1</vt:lpstr>
      <vt:lpstr>Slayt 2</vt:lpstr>
      <vt:lpstr>Slayt 3</vt:lpstr>
      <vt:lpstr>Slayt 4</vt:lpstr>
      <vt:lpstr>Slayt 5</vt:lpstr>
      <vt:lpstr>Slayt 6</vt:lpstr>
      <vt:lpstr>Slayt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pc</dc:creator>
  <cp:lastModifiedBy>pc</cp:lastModifiedBy>
  <cp:revision>27</cp:revision>
  <dcterms:created xsi:type="dcterms:W3CDTF">2015-03-25T08:17:32Z</dcterms:created>
  <dcterms:modified xsi:type="dcterms:W3CDTF">2015-03-25T08:50:54Z</dcterms:modified>
</cp:coreProperties>
</file>