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4" r:id="rId7"/>
    <p:sldId id="261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D482-9B81-4BFC-B89B-DBCB55E09035}" type="datetimeFigureOut">
              <a:rPr lang="tr-TR" smtClean="0"/>
              <a:pPr/>
              <a:t>23.03.2013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E0D7-C919-4263-90EA-E0CCC3326D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Tm="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D482-9B81-4BFC-B89B-DBCB55E09035}" type="datetimeFigureOut">
              <a:rPr lang="tr-TR" smtClean="0"/>
              <a:pPr/>
              <a:t>23.03.2013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E0D7-C919-4263-90EA-E0CCC3326D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Tm="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D482-9B81-4BFC-B89B-DBCB55E09035}" type="datetimeFigureOut">
              <a:rPr lang="tr-TR" smtClean="0"/>
              <a:pPr/>
              <a:t>23.03.2013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E0D7-C919-4263-90EA-E0CCC3326D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Tm="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D482-9B81-4BFC-B89B-DBCB55E09035}" type="datetimeFigureOut">
              <a:rPr lang="tr-TR" smtClean="0"/>
              <a:pPr/>
              <a:t>23.03.2013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E0D7-C919-4263-90EA-E0CCC3326D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Tm="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D482-9B81-4BFC-B89B-DBCB55E09035}" type="datetimeFigureOut">
              <a:rPr lang="tr-TR" smtClean="0"/>
              <a:pPr/>
              <a:t>23.03.2013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E0D7-C919-4263-90EA-E0CCC3326D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Tm="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D482-9B81-4BFC-B89B-DBCB55E09035}" type="datetimeFigureOut">
              <a:rPr lang="tr-TR" smtClean="0"/>
              <a:pPr/>
              <a:t>23.03.2013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E0D7-C919-4263-90EA-E0CCC3326D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Tm="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D482-9B81-4BFC-B89B-DBCB55E09035}" type="datetimeFigureOut">
              <a:rPr lang="tr-TR" smtClean="0"/>
              <a:pPr/>
              <a:t>23.03.2013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E0D7-C919-4263-90EA-E0CCC3326D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Tm="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D482-9B81-4BFC-B89B-DBCB55E09035}" type="datetimeFigureOut">
              <a:rPr lang="tr-TR" smtClean="0"/>
              <a:pPr/>
              <a:t>23.03.2013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E0D7-C919-4263-90EA-E0CCC3326D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Tm="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D482-9B81-4BFC-B89B-DBCB55E09035}" type="datetimeFigureOut">
              <a:rPr lang="tr-TR" smtClean="0"/>
              <a:pPr/>
              <a:t>23.03.2013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E0D7-C919-4263-90EA-E0CCC3326D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Tm="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D482-9B81-4BFC-B89B-DBCB55E09035}" type="datetimeFigureOut">
              <a:rPr lang="tr-TR" smtClean="0"/>
              <a:pPr/>
              <a:t>23.03.2013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E0D7-C919-4263-90EA-E0CCC3326D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Tm="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D482-9B81-4BFC-B89B-DBCB55E09035}" type="datetimeFigureOut">
              <a:rPr lang="tr-TR" smtClean="0"/>
              <a:pPr/>
              <a:t>23.03.2013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E0D7-C919-4263-90EA-E0CCC3326D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 advTm="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1D482-9B81-4BFC-B89B-DBCB55E09035}" type="datetimeFigureOut">
              <a:rPr lang="tr-TR" smtClean="0"/>
              <a:pPr/>
              <a:t>23.03.2013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AE0D7-C919-4263-90EA-E0CCC3326DA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5000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Desktop\DEĞERLER EĞİTİM MERKEZİ\LOGOLAR\yatay\yatay_antetli_deger_simgeleri_say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7384"/>
            <a:ext cx="9180512" cy="6858001"/>
          </a:xfrm>
          <a:prstGeom prst="rect">
            <a:avLst/>
          </a:prstGeom>
          <a:noFill/>
        </p:spPr>
      </p:pic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323528" y="1892838"/>
            <a:ext cx="8429652" cy="340837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20000"/>
                <a:gd name="adj2" fmla="val -1929"/>
              </a:avLst>
            </a:prstTxWarp>
          </a:bodyPr>
          <a:lstStyle/>
          <a:p>
            <a:pPr algn="ctr" rtl="0"/>
            <a:r>
              <a:rPr lang="tr-TR" sz="3600" kern="10" spc="0" dirty="0" smtClean="0">
                <a:ln w="9525" algn="ctr">
                  <a:noFill/>
                  <a:round/>
                  <a:headEnd/>
                  <a:tailEnd/>
                </a:ln>
                <a:solidFill>
                  <a:srgbClr val="CC0099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Saygılı olmak için neler yapabiliriz?</a:t>
            </a:r>
            <a:endParaRPr lang="tr-TR" sz="3600" kern="10" spc="0" dirty="0">
              <a:ln w="9525" algn="ctr">
                <a:noFill/>
                <a:round/>
                <a:headEnd/>
                <a:tailEnd/>
              </a:ln>
              <a:solidFill>
                <a:srgbClr val="CC0099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5796136" y="5507940"/>
            <a:ext cx="3054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Comic Sans MS" pitchFamily="66" charset="0"/>
              </a:rPr>
              <a:t>İLKNUR ERYİĞİT 2013  </a:t>
            </a: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3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3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3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3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3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3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Desktop\DEĞERLER EĞİTİM MERKEZİ\LOGOLAR\yatay\yatay_antetli_deger_simgeleri_sayg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-27384"/>
            <a:ext cx="9180512" cy="6858001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2132856"/>
            <a:ext cx="6912768" cy="2088232"/>
          </a:xfrm>
        </p:spPr>
        <p:txBody>
          <a:bodyPr vert="horz" lIns="91440" tIns="45720" rIns="91440" bIns="45720" rtlCol="0">
            <a:noAutofit/>
          </a:bodyPr>
          <a:lstStyle/>
          <a:p>
            <a:pPr algn="ctr">
              <a:buNone/>
            </a:pPr>
            <a:r>
              <a:rPr lang="tr-TR" sz="5500" dirty="0" smtClean="0">
                <a:solidFill>
                  <a:srgbClr val="CC0099"/>
                </a:solidFill>
                <a:latin typeface="Berlin Sans FB" pitchFamily="34" charset="0"/>
              </a:rPr>
              <a:t>Sence saygılı olmak için başka neler yapabiliriz?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5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istrator\Desktop\DEĞERLER EĞİTİM MERKEZİ\LOGOLAR\yatay\yatay_antetli_deger_simgeleri_say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7384"/>
            <a:ext cx="9180512" cy="6858001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16016" y="1340768"/>
            <a:ext cx="3456384" cy="15841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3400" dirty="0" smtClean="0">
                <a:latin typeface="Berlin Sans FB" pitchFamily="34" charset="0"/>
              </a:rPr>
              <a:t>	Doğayı ve yaşamı koruyabiliriz.</a:t>
            </a:r>
            <a:endParaRPr lang="tr-TR" sz="3400" dirty="0">
              <a:latin typeface="Berlin Sans FB" pitchFamily="34" charset="0"/>
            </a:endParaRPr>
          </a:p>
        </p:txBody>
      </p:sp>
      <p:pic>
        <p:nvPicPr>
          <p:cNvPr id="18438" name="Picture 6" descr="https://encrypted-tbn2.gstatic.com/images?q=tbn:ANd9GcTCVV2WA7ZBTFL5VK8fDhhhyJ57hMzRMzVjoUHQPKoI8dWs1iBT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965359"/>
            <a:ext cx="3143272" cy="3776009"/>
          </a:xfrm>
          <a:prstGeom prst="rect">
            <a:avLst/>
          </a:prstGeom>
          <a:noFill/>
        </p:spPr>
      </p:pic>
      <p:pic>
        <p:nvPicPr>
          <p:cNvPr id="18442" name="Picture 10" descr="http://www.free-clipart-pictures.net/free_clipart/tree_clipart/tree_clipart_palm_tree_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844824"/>
            <a:ext cx="2428593" cy="400506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Desktop\DEĞERLER EĞİTİM MERKEZİ\LOGOLAR\yatay\yatay_antetli_deger_simgeleri_say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7384"/>
            <a:ext cx="9180512" cy="6858001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95070"/>
            <a:ext cx="8258204" cy="1185858"/>
          </a:xfrm>
        </p:spPr>
        <p:txBody>
          <a:bodyPr vert="horz" lIns="91440" tIns="45720" rIns="91440" bIns="45720" rtlCol="0">
            <a:noAutofit/>
          </a:bodyPr>
          <a:lstStyle/>
          <a:p>
            <a:pPr algn="ctr">
              <a:buNone/>
            </a:pPr>
            <a:r>
              <a:rPr lang="tr-TR" sz="4000" dirty="0" smtClean="0">
                <a:latin typeface="Berlin Sans FB" pitchFamily="34" charset="0"/>
              </a:rPr>
              <a:t>    İnsanların duygu ve düşüncelerini anlamaya çalışabiliriz.</a:t>
            </a:r>
            <a:endParaRPr lang="tr-TR" sz="4000" dirty="0">
              <a:latin typeface="Berlin Sans FB" pitchFamily="34" charset="0"/>
            </a:endParaRPr>
          </a:p>
        </p:txBody>
      </p:sp>
      <p:pic>
        <p:nvPicPr>
          <p:cNvPr id="17410" name="Picture 2" descr="http://1.bp.blogspot.com/-XYo9ZKGTUno/UGB4LhOVlGI/AAAAAAAASbo/whi_vNMsjNM/s1600/caillou-clipart-1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989734"/>
            <a:ext cx="2362584" cy="353561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Desktop\DEĞERLER EĞİTİM MERKEZİ\LOGOLAR\yatay\yatay_antetli_deger_simgeleri_say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44625"/>
            <a:ext cx="9180512" cy="6858001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75602"/>
            <a:ext cx="8229600" cy="1637374"/>
          </a:xfrm>
        </p:spPr>
        <p:txBody>
          <a:bodyPr vert="horz" lIns="91440" tIns="45720" rIns="91440" bIns="45720" rtlCol="0">
            <a:noAutofit/>
          </a:bodyPr>
          <a:lstStyle/>
          <a:p>
            <a:pPr algn="ctr">
              <a:buNone/>
            </a:pPr>
            <a:r>
              <a:rPr lang="tr-TR" sz="4000" dirty="0" smtClean="0">
                <a:latin typeface="Berlin Sans FB" pitchFamily="34" charset="0"/>
              </a:rPr>
              <a:t>Hayvanlara iyi </a:t>
            </a:r>
            <a:r>
              <a:rPr lang="tr-TR" sz="4000" dirty="0" smtClean="0">
                <a:latin typeface="Berlin Sans FB" pitchFamily="34" charset="0"/>
              </a:rPr>
              <a:t>davranarak </a:t>
            </a:r>
            <a:r>
              <a:rPr lang="tr-TR" sz="4000" dirty="0" smtClean="0">
                <a:latin typeface="Berlin Sans FB" pitchFamily="34" charset="0"/>
              </a:rPr>
              <a:t>onları koruyabiliriz.</a:t>
            </a:r>
            <a:endParaRPr lang="tr-TR" sz="4000" dirty="0">
              <a:latin typeface="Berlin Sans FB" pitchFamily="34" charset="0"/>
            </a:endParaRPr>
          </a:p>
        </p:txBody>
      </p:sp>
      <p:pic>
        <p:nvPicPr>
          <p:cNvPr id="16386" name="Picture 2" descr="http://2.fimagenes.com/i/3/6/68/am_250465_3382097_1089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761107"/>
            <a:ext cx="3654168" cy="359795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istrator\Desktop\DEĞERLER EĞİTİM MERKEZİ\LOGOLAR\yatay\yatay_antetli_deger_simgeleri_say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44625"/>
            <a:ext cx="9180512" cy="6858001"/>
          </a:xfrm>
          <a:prstGeom prst="rect">
            <a:avLst/>
          </a:prstGeom>
          <a:noFill/>
        </p:spPr>
      </p:pic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067944" y="949760"/>
            <a:ext cx="3971924" cy="5143536"/>
          </a:xfrm>
        </p:spPr>
        <p:txBody>
          <a:bodyPr vert="horz" lIns="91440" tIns="45720" rIns="91440" bIns="45720" rtlCol="0">
            <a:noAutofit/>
          </a:bodyPr>
          <a:lstStyle/>
          <a:p>
            <a:pPr algn="ctr">
              <a:buNone/>
            </a:pPr>
            <a:endParaRPr lang="tr-TR" sz="4000" dirty="0">
              <a:latin typeface="Berlin Sans FB" pitchFamily="34" charset="0"/>
            </a:endParaRPr>
          </a:p>
          <a:p>
            <a:pPr algn="ctr">
              <a:buNone/>
            </a:pPr>
            <a:r>
              <a:rPr lang="tr-TR" sz="4000" dirty="0" smtClean="0">
                <a:latin typeface="Berlin Sans FB" pitchFamily="34" charset="0"/>
              </a:rPr>
              <a:t>	İnsanlara </a:t>
            </a:r>
            <a:r>
              <a:rPr lang="tr-TR" sz="4000" dirty="0" smtClean="0">
                <a:latin typeface="Berlin Sans FB" pitchFamily="34" charset="0"/>
              </a:rPr>
              <a:t>gülümseyerek </a:t>
            </a:r>
            <a:r>
              <a:rPr lang="tr-TR" sz="4000" dirty="0" smtClean="0">
                <a:latin typeface="Berlin Sans FB" pitchFamily="34" charset="0"/>
              </a:rPr>
              <a:t>ve </a:t>
            </a:r>
            <a:r>
              <a:rPr lang="tr-TR" sz="4000" dirty="0" smtClean="0">
                <a:latin typeface="Berlin Sans FB" pitchFamily="34" charset="0"/>
              </a:rPr>
              <a:t>selam </a:t>
            </a:r>
            <a:r>
              <a:rPr lang="tr-TR" sz="4000" dirty="0" smtClean="0">
                <a:latin typeface="Berlin Sans FB" pitchFamily="34" charset="0"/>
              </a:rPr>
              <a:t>vererek iyi dileklerde bulunabiliriz.</a:t>
            </a:r>
            <a:endParaRPr lang="tr-TR" sz="4000" dirty="0">
              <a:latin typeface="Berlin Sans FB" pitchFamily="34" charset="0"/>
            </a:endParaRPr>
          </a:p>
        </p:txBody>
      </p:sp>
      <p:pic>
        <p:nvPicPr>
          <p:cNvPr id="19460" name="Picture 4" descr="https://encrypted-tbn2.gstatic.com/images?q=tbn:ANd9GcQNNgRfqKWmCBeMFsuOJ_Bw_3n8ISXCNBhmE1r-HBV0oG3U4EpH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700808"/>
            <a:ext cx="3097484" cy="408368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Desktop\DEĞERLER EĞİTİM MERKEZİ\LOGOLAR\yatay\yatay_antetli_deger_simgeleri_say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7384"/>
            <a:ext cx="9180512" cy="6858001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48064" y="1600201"/>
            <a:ext cx="3714744" cy="3829064"/>
          </a:xfrm>
        </p:spPr>
        <p:txBody>
          <a:bodyPr vert="horz" lIns="91440" tIns="45720" rIns="91440" bIns="45720" rtlCol="0">
            <a:noAutofit/>
          </a:bodyPr>
          <a:lstStyle/>
          <a:p>
            <a:pPr algn="ctr">
              <a:buNone/>
            </a:pPr>
            <a:r>
              <a:rPr lang="tr-TR" sz="4400" dirty="0" smtClean="0">
                <a:latin typeface="Berlin Sans FB" pitchFamily="34" charset="0"/>
              </a:rPr>
              <a:t>	Yaşlılara </a:t>
            </a:r>
            <a:r>
              <a:rPr lang="tr-TR" sz="4400" dirty="0" smtClean="0">
                <a:latin typeface="Berlin Sans FB" pitchFamily="34" charset="0"/>
              </a:rPr>
              <a:t>sevgiyle yaklaşabilir </a:t>
            </a:r>
            <a:r>
              <a:rPr lang="tr-TR" sz="4400" dirty="0" smtClean="0">
                <a:latin typeface="Berlin Sans FB" pitchFamily="34" charset="0"/>
              </a:rPr>
              <a:t>ve onlara </a:t>
            </a:r>
            <a:r>
              <a:rPr lang="tr-TR" sz="4400" dirty="0" smtClean="0">
                <a:latin typeface="Berlin Sans FB" pitchFamily="34" charset="0"/>
              </a:rPr>
              <a:t>ziyarette bulunabiliriz.</a:t>
            </a:r>
            <a:endParaRPr lang="tr-TR" sz="4400" dirty="0">
              <a:latin typeface="Berlin Sans FB" pitchFamily="34" charset="0"/>
            </a:endParaRPr>
          </a:p>
        </p:txBody>
      </p:sp>
      <p:pic>
        <p:nvPicPr>
          <p:cNvPr id="13314" name="Picture 2" descr="http://www.caillou.cc/caillou-images/caillou-pictures-17/caillou-pictures-1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1772817"/>
            <a:ext cx="5184576" cy="508518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Desktop\DEĞERLER EĞİTİM MERKEZİ\LOGOLAR\yatay\yatay_antetli_deger_simgeleri_say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44625"/>
            <a:ext cx="9180512" cy="6858001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639341"/>
            <a:ext cx="3617014" cy="4525963"/>
          </a:xfrm>
        </p:spPr>
        <p:txBody>
          <a:bodyPr vert="horz" lIns="91440" tIns="45720" rIns="91440" bIns="45720" rtlCol="0">
            <a:noAutofit/>
          </a:bodyPr>
          <a:lstStyle/>
          <a:p>
            <a:pPr algn="ctr">
              <a:buNone/>
            </a:pPr>
            <a:r>
              <a:rPr lang="tr-TR" sz="4400" dirty="0" smtClean="0">
                <a:latin typeface="Berlin Sans FB" pitchFamily="34" charset="0"/>
              </a:rPr>
              <a:t>	İnsanlara </a:t>
            </a:r>
            <a:r>
              <a:rPr lang="tr-TR" sz="4400" dirty="0" smtClean="0">
                <a:latin typeface="Berlin Sans FB" pitchFamily="34" charset="0"/>
              </a:rPr>
              <a:t>ve ihtiyaç sahiplerine</a:t>
            </a:r>
            <a:r>
              <a:rPr lang="tr-TR" sz="4400" dirty="0" smtClean="0">
                <a:latin typeface="Berlin Sans FB" pitchFamily="34" charset="0"/>
              </a:rPr>
              <a:t> </a:t>
            </a:r>
            <a:r>
              <a:rPr lang="tr-TR" sz="4400" dirty="0" smtClean="0">
                <a:latin typeface="Berlin Sans FB" pitchFamily="34" charset="0"/>
              </a:rPr>
              <a:t>yardımcı olabiliriz.</a:t>
            </a:r>
            <a:endParaRPr lang="tr-TR" sz="4400" dirty="0">
              <a:latin typeface="Berlin Sans FB" pitchFamily="34" charset="0"/>
            </a:endParaRPr>
          </a:p>
        </p:txBody>
      </p:sp>
      <p:pic>
        <p:nvPicPr>
          <p:cNvPr id="15362" name="Picture 2" descr="https://encrypted-tbn1.gstatic.com/images?q=tbn:ANd9GcT-YP0WBeJt94TKkxnmWIXKEn6wn5881OywHmHMlz36GBFmBVZx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268760"/>
            <a:ext cx="3672408" cy="4574128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istrator\Desktop\DEĞERLER EĞİTİM MERKEZİ\LOGOLAR\yatay\yatay_antetli_deger_simgeleri_say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44625"/>
            <a:ext cx="9180512" cy="6858001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57224" y="1596210"/>
            <a:ext cx="7543824" cy="1328734"/>
          </a:xfrm>
        </p:spPr>
        <p:txBody>
          <a:bodyPr vert="horz" lIns="91440" tIns="45720" rIns="91440" bIns="45720" rtlCol="0">
            <a:noAutofit/>
          </a:bodyPr>
          <a:lstStyle/>
          <a:p>
            <a:pPr algn="ctr">
              <a:buNone/>
            </a:pPr>
            <a:r>
              <a:rPr lang="tr-TR" sz="4400" dirty="0" smtClean="0">
                <a:latin typeface="Berlin Sans FB" pitchFamily="34" charset="0"/>
              </a:rPr>
              <a:t>Herkesin özel yaşamına saygı duyabiliriz.</a:t>
            </a:r>
            <a:endParaRPr lang="tr-TR" sz="4400" dirty="0">
              <a:latin typeface="Berlin Sans FB" pitchFamily="34" charset="0"/>
            </a:endParaRPr>
          </a:p>
        </p:txBody>
      </p:sp>
      <p:pic>
        <p:nvPicPr>
          <p:cNvPr id="12290" name="Picture 2" descr="http://4.bp.blogspot.com/-Lmk87daojyg/UFnic_XQIqI/AAAAAAAARnA/CEMkUnSNRtI/s1600/caillou-pictures-0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909832"/>
            <a:ext cx="3240360" cy="3948167"/>
          </a:xfrm>
          <a:prstGeom prst="rect">
            <a:avLst/>
          </a:prstGeom>
          <a:noFill/>
        </p:spPr>
      </p:pic>
      <p:pic>
        <p:nvPicPr>
          <p:cNvPr id="12292" name="Picture 4" descr="http://1.bp.blogspot.com/-cqemkVcOiVo/UF1wpkMmd_I/AAAAAAAASLI/2g-tPrT0iQE/s1600/sara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891" y="2853885"/>
            <a:ext cx="4029061" cy="3023387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Desktop\DEĞERLER EĞİTİM MERKEZİ\LOGOLAR\yatay\yatay_antetli_deger_simgeleri_say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7384"/>
            <a:ext cx="9180512" cy="6858001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-108520" y="1737376"/>
            <a:ext cx="10116616" cy="971544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buNone/>
            </a:pPr>
            <a:r>
              <a:rPr lang="tr-TR" sz="4100" dirty="0" smtClean="0">
                <a:latin typeface="Berlin Sans FB" pitchFamily="34" charset="0"/>
              </a:rPr>
              <a:t>B</a:t>
            </a:r>
            <a:r>
              <a:rPr lang="tr-TR" sz="4100" dirty="0" smtClean="0">
                <a:latin typeface="Berlin Sans FB" pitchFamily="34" charset="0"/>
              </a:rPr>
              <a:t>irbirimizi kırmadan</a:t>
            </a:r>
            <a:r>
              <a:rPr lang="tr-TR" sz="4100" dirty="0" smtClean="0">
                <a:latin typeface="Berlin Sans FB" pitchFamily="34" charset="0"/>
              </a:rPr>
              <a:t> </a:t>
            </a:r>
            <a:r>
              <a:rPr lang="tr-TR" sz="4100" dirty="0" smtClean="0">
                <a:latin typeface="Berlin Sans FB" pitchFamily="34" charset="0"/>
              </a:rPr>
              <a:t>oyunlar oynayabiliriz.</a:t>
            </a:r>
            <a:endParaRPr lang="tr-TR" sz="4100" dirty="0">
              <a:latin typeface="Berlin Sans FB" pitchFamily="34" charset="0"/>
            </a:endParaRPr>
          </a:p>
        </p:txBody>
      </p:sp>
      <p:pic>
        <p:nvPicPr>
          <p:cNvPr id="1026" name="Picture 2" descr="http://3.bp.blogspot.com/-BnMo1hvCWFI/UFrV29xd7hI/AAAAAAAAR2s/n99YqaIF83I/s1600/caillou-xl-pictures-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780928"/>
            <a:ext cx="6029325" cy="432048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42</Words>
  <Application>Microsoft Office PowerPoint</Application>
  <PresentationFormat>Ekran Gösterisi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Saygılı olmak için neler yapabiliriz?</dc:title>
  <dc:creator>Pc</dc:creator>
  <cp:lastModifiedBy>Admin</cp:lastModifiedBy>
  <cp:revision>9</cp:revision>
  <dcterms:created xsi:type="dcterms:W3CDTF">2013-03-21T23:50:27Z</dcterms:created>
  <dcterms:modified xsi:type="dcterms:W3CDTF">2013-03-23T00:54:00Z</dcterms:modified>
</cp:coreProperties>
</file>